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3302000" cy="5207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850900" y="787400"/>
            <a:ext cx="0" cy="190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676400" y="787400"/>
            <a:ext cx="0" cy="190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2514600" y="787400"/>
            <a:ext cx="0" cy="190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3340100" y="787400"/>
            <a:ext cx="0" cy="190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7" name=""/>
          <p:cNvSpPr/>
          <p:nvPr/>
        </p:nvSpPr>
        <p:spPr>
          <a:xfrm>
            <a:off x="609600" y="508000"/>
            <a:ext cx="482600" cy="279400"/>
          </a:xfrm>
          <a:prstGeom prst="rect"/>
          <a:solidFill>
            <a:srgbClr val="FFFFFF"/>
          </a:solidFill>
          <a:effectLst>
            <a:outerShdw dist="63500" dir="2700000" algn="tl">
              <a:srgbClr val="000000"/>
            </a:outerShdw>
          </a:effectLst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One</a:t>
            </a:r>
          </a:p>
        </p:txBody>
      </p:sp>
      <p:sp>
        <p:nvSpPr>
          <p:cNvPr id="8" name=""/>
          <p:cNvSpPr/>
          <p:nvPr/>
        </p:nvSpPr>
        <p:spPr>
          <a:xfrm>
            <a:off x="1435100" y="508000"/>
            <a:ext cx="482600" cy="279400"/>
          </a:xfrm>
          <a:prstGeom prst="rect"/>
          <a:solidFill>
            <a:srgbClr val="FFFFFF"/>
          </a:solidFill>
          <a:effectLst>
            <a:outerShdw dist="63500" dir="2700000" algn="tl" blurRad="25400">
              <a:srgbClr val="000000"/>
            </a:outerShdw>
          </a:effectLst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Two</a:t>
            </a:r>
          </a:p>
        </p:txBody>
      </p:sp>
      <p:sp>
        <p:nvSpPr>
          <p:cNvPr id="9" name=""/>
          <p:cNvSpPr/>
          <p:nvPr/>
        </p:nvSpPr>
        <p:spPr>
          <a:xfrm>
            <a:off x="2209800" y="508000"/>
            <a:ext cx="609600" cy="279400"/>
          </a:xfrm>
          <a:prstGeom prst="rect"/>
          <a:solidFill>
            <a:srgbClr val="FFFFFF"/>
          </a:solidFill>
          <a:effectLst>
            <a:outerShdw dist="127000" dir="2700000" algn="tl" blurRad="63500">
              <a:srgbClr val="000000"/>
            </a:outerShdw>
          </a:effectLst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Three</a:t>
            </a:r>
          </a:p>
        </p:txBody>
      </p:sp>
      <p:sp>
        <p:nvSpPr>
          <p:cNvPr id="10" name=""/>
          <p:cNvSpPr/>
          <p:nvPr/>
        </p:nvSpPr>
        <p:spPr>
          <a:xfrm>
            <a:off x="3086100" y="508000"/>
            <a:ext cx="508000" cy="279400"/>
          </a:xfrm>
          <a:prstGeom prst="rect"/>
          <a:solidFill>
            <a:srgbClr val="FFFFFF"/>
          </a:solidFill>
          <a:effectLst>
            <a:outerShdw dist="127000" dir="2700000" algn="tl" blurRad="127000">
              <a:srgbClr val="000000"/>
            </a:outerShdw>
          </a:effectLst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Four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